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3" r:id="rId2"/>
    <p:sldId id="258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4/10/2020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Чудеса манной крупой</a:t>
            </a:r>
            <a:br>
              <a:rPr lang="ru-RU" dirty="0" smtClean="0"/>
            </a:br>
            <a:r>
              <a:rPr lang="ru-RU" sz="2000" dirty="0" err="1" smtClean="0"/>
              <a:t>воспитатель:мухлынина</a:t>
            </a:r>
            <a:r>
              <a:rPr lang="ru-RU" sz="2000" dirty="0" smtClean="0"/>
              <a:t> </a:t>
            </a:r>
            <a:r>
              <a:rPr lang="ru-RU" sz="2000" dirty="0" err="1" smtClean="0"/>
              <a:t>и.в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24"/>
          <a:stretch/>
        </p:blipFill>
        <p:spPr>
          <a:xfrm>
            <a:off x="2863784" y="1891862"/>
            <a:ext cx="6464431" cy="3773214"/>
          </a:xfrm>
        </p:spPr>
      </p:pic>
    </p:spTree>
    <p:extLst>
      <p:ext uri="{BB962C8B-B14F-4D97-AF65-F5344CB8AC3E}">
        <p14:creationId xmlns:p14="http://schemas.microsoft.com/office/powerpoint/2010/main" val="3150448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8897" y="746235"/>
            <a:ext cx="6951972" cy="5316814"/>
          </a:xfrm>
        </p:spPr>
      </p:pic>
    </p:spTree>
    <p:extLst>
      <p:ext uri="{BB962C8B-B14F-4D97-AF65-F5344CB8AC3E}">
        <p14:creationId xmlns:p14="http://schemas.microsoft.com/office/powerpoint/2010/main" val="325800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310" y="1194517"/>
            <a:ext cx="5654567" cy="5044966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069" y="1194516"/>
            <a:ext cx="5412828" cy="5044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909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290" y="1143001"/>
            <a:ext cx="5150069" cy="46482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9972" y="1142999"/>
            <a:ext cx="6180082" cy="4648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690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03" y="618518"/>
            <a:ext cx="5110107" cy="5020414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9198" y="618516"/>
            <a:ext cx="6096000" cy="5020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040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внимание!!!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147" y="618516"/>
            <a:ext cx="8095608" cy="5559861"/>
          </a:xfrm>
        </p:spPr>
      </p:pic>
    </p:spTree>
    <p:extLst>
      <p:ext uri="{BB962C8B-B14F-4D97-AF65-F5344CB8AC3E}">
        <p14:creationId xmlns:p14="http://schemas.microsoft.com/office/powerpoint/2010/main" val="2536474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ля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29</TotalTime>
  <Words>7</Words>
  <Application>Microsoft Office PowerPoint</Application>
  <PresentationFormat>Широкоэкранный</PresentationFormat>
  <Paragraphs>2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9" baseType="lpstr">
      <vt:lpstr>Arial</vt:lpstr>
      <vt:lpstr>Tw Cen MT</vt:lpstr>
      <vt:lpstr>Капля</vt:lpstr>
      <vt:lpstr>Чудеса манной крупой воспитатель:мухлынина и.в.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внимание!!!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домашний</dc:creator>
  <cp:lastModifiedBy>Пользователь</cp:lastModifiedBy>
  <cp:revision>4</cp:revision>
  <dcterms:created xsi:type="dcterms:W3CDTF">2020-04-08T13:30:32Z</dcterms:created>
  <dcterms:modified xsi:type="dcterms:W3CDTF">2020-04-10T05:33:22Z</dcterms:modified>
</cp:coreProperties>
</file>