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9"/>
  </p:notesMasterIdLst>
  <p:sldIdLst>
    <p:sldId id="256" r:id="rId2"/>
    <p:sldId id="291" r:id="rId3"/>
    <p:sldId id="300" r:id="rId4"/>
    <p:sldId id="296" r:id="rId5"/>
    <p:sldId id="298" r:id="rId6"/>
    <p:sldId id="299" r:id="rId7"/>
    <p:sldId id="297" r:id="rId8"/>
  </p:sldIdLst>
  <p:sldSz cx="9144000" cy="6858000" type="screen4x3"/>
  <p:notesSz cx="673576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7">
          <p15:clr>
            <a:srgbClr val="A4A3A4"/>
          </p15:clr>
        </p15:guide>
        <p15:guide id="2" pos="212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85812" autoAdjust="0"/>
  </p:normalViewPr>
  <p:slideViewPr>
    <p:cSldViewPr>
      <p:cViewPr varScale="1">
        <p:scale>
          <a:sx n="100" d="100"/>
          <a:sy n="100" d="100"/>
        </p:scale>
        <p:origin x="153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10" y="-120"/>
      </p:cViewPr>
      <p:guideLst>
        <p:guide orient="horz" pos="3087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D2B381-4BE0-4EC2-B8B0-7C2546DCE8AA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35013"/>
            <a:ext cx="4897437" cy="3675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54828"/>
            <a:ext cx="5388610" cy="440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3263-89AB-4846-8EF3-340E164AC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235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CCBA388-0237-48C4-BB11-CDFF1D9969BD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91580" y="429925"/>
            <a:ext cx="7416824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МАДОУ №38 «ТЕРЕМОК»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54452" y="1272525"/>
            <a:ext cx="4875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Мастер-класс «Солнышко»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979712" y="5852220"/>
            <a:ext cx="48245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>
                <a:latin typeface="Arial" pitchFamily="34" charset="0"/>
                <a:cs typeface="Arial" pitchFamily="34" charset="0"/>
              </a:rPr>
              <a:t>Воспитатель :Барышникова Н.В.</a:t>
            </a:r>
            <a:r>
              <a:rPr kumimoji="0" lang="ru-RU" sz="12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5656" y="260648"/>
            <a:ext cx="6840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b="1" dirty="0"/>
          </a:p>
        </p:txBody>
      </p:sp>
      <p:pic>
        <p:nvPicPr>
          <p:cNvPr id="11" name="Рисунок 10" descr="интегрированное занятие в младшей группе, конспект интегрированного занятия в младшей группе, интегрированное занятие в первой младшей группе, интегрированное занятие во 2 младшей групп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07568"/>
            <a:ext cx="3960440" cy="2509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836712"/>
            <a:ext cx="52565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Необходимый материал: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>- нитки желтого цвета,</a:t>
            </a:r>
          </a:p>
          <a:p>
            <a:r>
              <a:rPr lang="ru-RU" dirty="0"/>
              <a:t>- круг из картона,</a:t>
            </a:r>
          </a:p>
          <a:p>
            <a:r>
              <a:rPr lang="ru-RU" dirty="0"/>
              <a:t>- ножницы,</a:t>
            </a:r>
          </a:p>
          <a:p>
            <a:r>
              <a:rPr lang="ru-RU" dirty="0"/>
              <a:t>- глазки.</a:t>
            </a:r>
          </a:p>
        </p:txBody>
      </p:sp>
      <p:pic>
        <p:nvPicPr>
          <p:cNvPr id="10242" name="Picture 2" descr="E:\Программа\Конкур.Воспитатель года\фото\P51510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055888"/>
            <a:ext cx="4536504" cy="369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cd1.dibujos.net/dibujos/pintados/201327/tijeras-2-colegio-pintado-por-sara845-98283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114" y="2676922"/>
            <a:ext cx="2376264" cy="2069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sepimages.ru/uploads/images/g/l/a/glaza_kartinki_prikolnie_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778878"/>
            <a:ext cx="2016224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9467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Мне хочется предложить  метод художественного творчества </a:t>
            </a:r>
            <a:r>
              <a:rPr lang="ru-RU" dirty="0">
                <a:solidFill>
                  <a:srgbClr val="000000"/>
                </a:solidFill>
                <a:latin typeface="Arial"/>
                <a:ea typeface="Calibri"/>
              </a:rPr>
              <a:t> - </a:t>
            </a:r>
            <a:r>
              <a:rPr lang="ru-RU" b="1" u="sng" dirty="0">
                <a:solidFill>
                  <a:srgbClr val="00B050"/>
                </a:solidFill>
                <a:latin typeface="Arial"/>
                <a:ea typeface="Times New Roman"/>
              </a:rPr>
              <a:t>плетения солнышка из ниток пряжи</a:t>
            </a:r>
            <a:r>
              <a:rPr lang="ru-RU" dirty="0">
                <a:solidFill>
                  <a:srgbClr val="00B050"/>
                </a:solidFill>
                <a:latin typeface="Arial"/>
                <a:ea typeface="Calibri"/>
              </a:rPr>
              <a:t>. </a:t>
            </a:r>
            <a:r>
              <a:rPr lang="ru-RU" dirty="0">
                <a:solidFill>
                  <a:srgbClr val="000000"/>
                </a:solidFill>
                <a:latin typeface="Arial"/>
                <a:ea typeface="Calibri"/>
              </a:rPr>
              <a:t>Это не сложно, а результат получается весьма занятным.</a:t>
            </a: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 Суть этого метода заключается в том, что на определённой основе - круг завязываются ниточки узелком макраме. Основа выполнена из картона, на которой мы будем завязывать узелки из желтых ниток по окружности в определенном порядке друг за другом.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2348880"/>
            <a:ext cx="4608513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0082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88554" y="188640"/>
            <a:ext cx="8280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Пошаговый процесс выполнения работы:</a:t>
            </a:r>
            <a:endParaRPr lang="ru-RU" dirty="0"/>
          </a:p>
          <a:p>
            <a:pPr lvl="0"/>
            <a:r>
              <a:rPr lang="ru-RU" i="1" dirty="0"/>
              <a:t>1. Приготовить материалы необходимые для работы</a:t>
            </a:r>
          </a:p>
          <a:p>
            <a:r>
              <a:rPr lang="ru-RU" dirty="0"/>
              <a:t>- круг,</a:t>
            </a:r>
          </a:p>
          <a:p>
            <a:r>
              <a:rPr lang="ru-RU" dirty="0"/>
              <a:t>- нитки,</a:t>
            </a:r>
          </a:p>
          <a:p>
            <a:r>
              <a:rPr lang="ru-RU" i="1" dirty="0"/>
              <a:t>2. Крепление нитей</a:t>
            </a:r>
          </a:p>
          <a:p>
            <a:r>
              <a:rPr lang="ru-RU" dirty="0"/>
              <a:t> Нити  крепятся на основу-круг  двумя разными способами:</a:t>
            </a:r>
          </a:p>
        </p:txBody>
      </p:sp>
      <p:pic>
        <p:nvPicPr>
          <p:cNvPr id="10" name="Рисунок 9" descr="http://webdiana.ru/uploads/posts/2015-01/1421431496_image00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81" y="1935351"/>
            <a:ext cx="5148571" cy="146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webdiana.ru/uploads/posts/2015-01/1421431430_image00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81" y="3529820"/>
            <a:ext cx="5148571" cy="139026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395537" y="2263475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1520" y="5013176"/>
            <a:ext cx="87129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/>
              <a:t>1. Рабочая нить сгибается вдвое и кладется на основную сверху, после перегибается через нее. Концы нити проводятся в петлю и затягиваются.</a:t>
            </a:r>
          </a:p>
          <a:p>
            <a:pPr lvl="0"/>
            <a:r>
              <a:rPr lang="ru-RU" dirty="0"/>
              <a:t>2. Согнутая вдвое рабочая нить кладется под основную, петля загибается, и также протягиваются в нее концы.</a:t>
            </a:r>
          </a:p>
          <a:p>
            <a:r>
              <a:rPr lang="ru-RU" dirty="0"/>
              <a:t>3. Заполнение окружности узелками-лучиками по всей поверхности.</a:t>
            </a:r>
          </a:p>
          <a:p>
            <a:r>
              <a:rPr lang="ru-RU" dirty="0"/>
              <a:t> 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5537" y="3685138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2.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263475"/>
            <a:ext cx="2016223" cy="1961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084168" y="278092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640994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Программа\Конкур.Воспитатель года\фото\P51510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55639" y="1754814"/>
            <a:ext cx="4032448" cy="306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J:\DCIM\100OLYMP\P51510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84784"/>
            <a:ext cx="2448272" cy="207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714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116632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Сюжеты таких плетений могут быть разнообразными: целые композиции или отдельные предметы.</a:t>
            </a:r>
          </a:p>
        </p:txBody>
      </p:sp>
      <p:sp>
        <p:nvSpPr>
          <p:cNvPr id="7" name="AutoShape 6" descr="http://newswomens.ru/photos/58f1965506a3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801310"/>
            <a:ext cx="5344145" cy="435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E:\Программа\Конкур.Воспитатель года\фото\P51510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801310"/>
            <a:ext cx="3024336" cy="305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630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0000" flipV="1">
            <a:off x="899592" y="5301208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</a:p>
        </p:txBody>
      </p:sp>
      <p:pic>
        <p:nvPicPr>
          <p:cNvPr id="3" name="Picture 4" descr="E:\Программа\Конкур.Воспитатель года\фото\P51510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73" y="178371"/>
            <a:ext cx="410445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733" y="2348880"/>
            <a:ext cx="396240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76056" y="573251"/>
            <a:ext cx="351907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b="1" i="1" dirty="0"/>
              <a:t>Есть у солнышка друзья-</a:t>
            </a:r>
            <a:endParaRPr lang="ru-RU" i="1" dirty="0"/>
          </a:p>
          <a:p>
            <a:r>
              <a:rPr lang="ru-RU" b="1" i="1" dirty="0"/>
              <a:t>Это он, и ты и я.</a:t>
            </a:r>
            <a:endParaRPr lang="ru-RU" i="1" dirty="0"/>
          </a:p>
          <a:p>
            <a:r>
              <a:rPr lang="ru-RU" b="1" i="1" dirty="0"/>
              <a:t>Хорошо, когда друзья-</a:t>
            </a:r>
            <a:endParaRPr lang="ru-RU" i="1" dirty="0"/>
          </a:p>
          <a:p>
            <a:r>
              <a:rPr lang="ru-RU" b="1" i="1" dirty="0"/>
              <a:t>Это он, и ты, и я.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54224498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956</TotalTime>
  <Words>208</Words>
  <Application>Microsoft Office PowerPoint</Application>
  <PresentationFormat>Экран (4:3)</PresentationFormat>
  <Paragraphs>30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Tata</dc:creator>
  <cp:lastModifiedBy>Пользователь</cp:lastModifiedBy>
  <cp:revision>298</cp:revision>
  <cp:lastPrinted>2017-03-14T17:32:22Z</cp:lastPrinted>
  <dcterms:created xsi:type="dcterms:W3CDTF">2016-01-08T19:09:19Z</dcterms:created>
  <dcterms:modified xsi:type="dcterms:W3CDTF">2020-04-13T05:13:31Z</dcterms:modified>
</cp:coreProperties>
</file>