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164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C82-E9A8-410C-B347-B540747927E9}" type="datetimeFigureOut">
              <a:rPr lang="ru-RU" smtClean="0"/>
              <a:pPr/>
              <a:t>10.04.2020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24AA19C8-410B-4E7E-AE82-687763B375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C82-E9A8-410C-B347-B540747927E9}" type="datetimeFigureOut">
              <a:rPr lang="ru-RU" smtClean="0"/>
              <a:pPr/>
              <a:t>10.04.2020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A19C8-410B-4E7E-AE82-687763B375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C82-E9A8-410C-B347-B540747927E9}" type="datetimeFigureOut">
              <a:rPr lang="ru-RU" smtClean="0"/>
              <a:pPr/>
              <a:t>10.04.2020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A19C8-410B-4E7E-AE82-687763B375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C82-E9A8-410C-B347-B540747927E9}" type="datetimeFigureOut">
              <a:rPr lang="ru-RU" smtClean="0"/>
              <a:pPr/>
              <a:t>10.04.2020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24AA19C8-410B-4E7E-AE82-687763B375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C82-E9A8-410C-B347-B540747927E9}" type="datetimeFigureOut">
              <a:rPr lang="ru-RU" smtClean="0"/>
              <a:pPr/>
              <a:t>10.04.2020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A19C8-410B-4E7E-AE82-687763B3759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C82-E9A8-410C-B347-B540747927E9}" type="datetimeFigureOut">
              <a:rPr lang="ru-RU" smtClean="0"/>
              <a:pPr/>
              <a:t>10.04.2020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A19C8-410B-4E7E-AE82-687763B375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C82-E9A8-410C-B347-B540747927E9}" type="datetimeFigureOut">
              <a:rPr lang="ru-RU" smtClean="0"/>
              <a:pPr/>
              <a:t>10.04.2020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24AA19C8-410B-4E7E-AE82-687763B3759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C82-E9A8-410C-B347-B540747927E9}" type="datetimeFigureOut">
              <a:rPr lang="ru-RU" smtClean="0"/>
              <a:pPr/>
              <a:t>10.04.2020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A19C8-410B-4E7E-AE82-687763B375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C82-E9A8-410C-B347-B540747927E9}" type="datetimeFigureOut">
              <a:rPr lang="ru-RU" smtClean="0"/>
              <a:pPr/>
              <a:t>10.04.2020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A19C8-410B-4E7E-AE82-687763B375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C82-E9A8-410C-B347-B540747927E9}" type="datetimeFigureOut">
              <a:rPr lang="ru-RU" smtClean="0"/>
              <a:pPr/>
              <a:t>10.04.2020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A19C8-410B-4E7E-AE82-687763B375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C82-E9A8-410C-B347-B540747927E9}" type="datetimeFigureOut">
              <a:rPr lang="ru-RU" smtClean="0"/>
              <a:pPr/>
              <a:t>10.04.2020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A19C8-410B-4E7E-AE82-687763B3759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1F790C82-E9A8-410C-B347-B540747927E9}" type="datetimeFigureOut">
              <a:rPr lang="ru-RU" smtClean="0"/>
              <a:pPr/>
              <a:t>10.04.2020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24AA19C8-410B-4E7E-AE82-687763B3759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://ped-kopilka.ru/vospitateljam/master-klasy-dlja-vospitatelei/kukolnyi-teatr-svoimi-rukami-master-klas.html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81000" y="332657"/>
            <a:ext cx="8458200" cy="3816423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latin typeface="Arial Black" pitchFamily="34" charset="0"/>
              </a:rPr>
              <a:t>Кукольный театр на деревянных лопатках своими руками</a:t>
            </a:r>
            <a:r>
              <a:rPr lang="ru-RU" sz="4800" dirty="0" smtClean="0"/>
              <a:t/>
            </a:r>
            <a:br>
              <a:rPr lang="ru-RU" sz="4800" dirty="0" smtClean="0"/>
            </a:br>
            <a:endParaRPr lang="ru-RU" sz="4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81000" y="4509120"/>
            <a:ext cx="8458200" cy="2088232"/>
          </a:xfrm>
        </p:spPr>
        <p:txBody>
          <a:bodyPr>
            <a:normAutofit/>
          </a:bodyPr>
          <a:lstStyle/>
          <a:p>
            <a:pPr algn="r"/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Исполнитель:</a:t>
            </a:r>
          </a:p>
          <a:p>
            <a:pPr algn="r"/>
            <a:r>
              <a:rPr lang="ru-RU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Меньшенина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И.В.         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Спасибо за внимание. </a:t>
            </a:r>
            <a:endParaRPr lang="ru-RU" dirty="0"/>
          </a:p>
        </p:txBody>
      </p:sp>
      <p:pic>
        <p:nvPicPr>
          <p:cNvPr id="1026" name="Picture 2" descr="C:\Users\Ирина\Desktop\работа печать\13240_fab57ac5f556cf7fc466955f8b84a507.jpg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37136" y="1554163"/>
            <a:ext cx="3022128" cy="45259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1099592"/>
          </a:xfrm>
        </p:spPr>
        <p:txBody>
          <a:bodyPr>
            <a:noAutofit/>
          </a:bodyPr>
          <a:lstStyle/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Мастер – класс по рукоделию: Кукольный театр своими руками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ru-RU" dirty="0" smtClean="0">
                <a:solidFill>
                  <a:schemeClr val="tx2">
                    <a:lumMod val="75000"/>
                  </a:schemeClr>
                </a:solidFill>
              </a:rPr>
            </a:b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solidFill>
            <a:schemeClr val="tx2">
              <a:lumMod val="60000"/>
              <a:lumOff val="40000"/>
            </a:schemeClr>
          </a:solidFill>
        </p:spPr>
        <p:txBody>
          <a:bodyPr>
            <a:normAutofit fontScale="92500"/>
          </a:bodyPr>
          <a:lstStyle/>
          <a:p>
            <a:pPr>
              <a:buFont typeface="Wingdings" pitchFamily="2" charset="2"/>
              <a:buChar char="Ø"/>
            </a:pPr>
            <a:r>
              <a:rPr lang="ru-RU" sz="2800" dirty="0" smtClean="0">
                <a:solidFill>
                  <a:schemeClr val="tx1"/>
                </a:solidFill>
              </a:rPr>
              <a:t>Мастер – класс предназначен для воспитателей и родителей.</a:t>
            </a:r>
          </a:p>
          <a:p>
            <a:pPr>
              <a:buFont typeface="Wingdings" pitchFamily="2" charset="2"/>
              <a:buChar char="Ø"/>
            </a:pPr>
            <a:r>
              <a:rPr lang="ru-RU" sz="2800" b="1" dirty="0" smtClean="0">
                <a:solidFill>
                  <a:schemeClr val="tx1"/>
                </a:solidFill>
              </a:rPr>
              <a:t>Цель</a:t>
            </a:r>
            <a:r>
              <a:rPr lang="ru-RU" sz="2800" dirty="0" smtClean="0">
                <a:solidFill>
                  <a:schemeClr val="tx1"/>
                </a:solidFill>
              </a:rPr>
              <a:t>: Заинтересовать и побудить творческих людей  к изготовлению </a:t>
            </a:r>
            <a:r>
              <a:rPr lang="ru-RU" sz="2800" b="1" dirty="0" smtClean="0">
                <a:solidFill>
                  <a:schemeClr val="tx1"/>
                </a:solidFill>
                <a:hlinkClick r:id="rId2" tooltip="Театральные куклы своими руками"/>
              </a:rPr>
              <a:t>театральных кукол</a:t>
            </a:r>
            <a:r>
              <a:rPr lang="ru-RU" sz="2800" dirty="0" smtClean="0">
                <a:solidFill>
                  <a:schemeClr val="tx1"/>
                </a:solidFill>
              </a:rPr>
              <a:t>, с последующим их использованием в театрализованной деятельности для детей младшего и среднего возраста.</a:t>
            </a:r>
          </a:p>
          <a:p>
            <a:pPr>
              <a:buFont typeface="Wingdings" pitchFamily="2" charset="2"/>
              <a:buChar char="Ø"/>
            </a:pPr>
            <a:r>
              <a:rPr lang="ru-RU" sz="2800" b="1" dirty="0" smtClean="0">
                <a:solidFill>
                  <a:schemeClr val="tx1"/>
                </a:solidFill>
              </a:rPr>
              <a:t>Задачи:</a:t>
            </a:r>
            <a:endParaRPr lang="ru-RU" sz="2800" dirty="0" smtClean="0">
              <a:solidFill>
                <a:schemeClr val="tx1"/>
              </a:solidFill>
            </a:endParaRPr>
          </a:p>
          <a:p>
            <a:pPr>
              <a:buFont typeface="Wingdings" pitchFamily="2" charset="2"/>
              <a:buChar char="Ø"/>
            </a:pPr>
            <a:r>
              <a:rPr lang="ru-RU" sz="2800" dirty="0" smtClean="0">
                <a:solidFill>
                  <a:schemeClr val="tx1"/>
                </a:solidFill>
              </a:rPr>
              <a:t>Вызвать интерес к театрально – игровой деятельности.</a:t>
            </a:r>
          </a:p>
          <a:p>
            <a:pPr>
              <a:buFont typeface="Wingdings" pitchFamily="2" charset="2"/>
              <a:buChar char="Ø"/>
            </a:pPr>
            <a:r>
              <a:rPr lang="ru-RU" sz="2800" dirty="0" smtClean="0">
                <a:solidFill>
                  <a:schemeClr val="tx1"/>
                </a:solidFill>
              </a:rPr>
              <a:t>Познакомить с технологией изготовления театральной куклы, используя в работе деревянную лопатку.</a:t>
            </a:r>
          </a:p>
          <a:p>
            <a:pPr>
              <a:buFont typeface="Wingdings" pitchFamily="2" charset="2"/>
              <a:buChar char="Ø"/>
            </a:pPr>
            <a:endParaRPr lang="ru-RU" sz="2800" dirty="0" smtClean="0">
              <a:solidFill>
                <a:schemeClr val="tx1"/>
              </a:solidFill>
            </a:endParaRPr>
          </a:p>
          <a:p>
            <a:pPr>
              <a:buFont typeface="Wingdings" pitchFamily="2" charset="2"/>
              <a:buChar char="Ø"/>
            </a:pPr>
            <a:endParaRPr lang="ru-RU" sz="2800" dirty="0" smtClean="0">
              <a:solidFill>
                <a:schemeClr val="tx1"/>
              </a:solidFill>
            </a:endParaRPr>
          </a:p>
          <a:p>
            <a:pPr>
              <a:buFont typeface="Wingdings" pitchFamily="2" charset="2"/>
              <a:buChar char="Ø"/>
            </a:pPr>
            <a:endParaRPr lang="ru-RU" sz="2800" dirty="0" smtClean="0">
              <a:solidFill>
                <a:schemeClr val="tx1"/>
              </a:solidFill>
            </a:endParaRPr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548680"/>
            <a:ext cx="9144000" cy="936104"/>
          </a:xfrm>
        </p:spPr>
        <p:txBody>
          <a:bodyPr>
            <a:noAutofit/>
          </a:bodyPr>
          <a:lstStyle/>
          <a:p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Arial Black" pitchFamily="34" charset="0"/>
              </a:rPr>
              <a:t>Необходимые материалы и инструменты:</a:t>
            </a:r>
            <a:b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Arial Black" pitchFamily="34" charset="0"/>
              </a:rPr>
            </a:br>
            <a:endParaRPr lang="ru-RU" sz="2400" dirty="0">
              <a:solidFill>
                <a:schemeClr val="tx2">
                  <a:lumMod val="75000"/>
                </a:schemeClr>
              </a:solidFill>
              <a:latin typeface="Arial Black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484784"/>
            <a:ext cx="8686800" cy="4595341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v"/>
            </a:pP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Деревянная лопатка;</a:t>
            </a:r>
          </a:p>
          <a:p>
            <a:pPr>
              <a:buFont typeface="Wingdings" pitchFamily="2" charset="2"/>
              <a:buChar char="v"/>
            </a:pP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Иголка и ножницы;</a:t>
            </a:r>
          </a:p>
          <a:p>
            <a:pPr>
              <a:buFont typeface="Wingdings" pitchFamily="2" charset="2"/>
              <a:buChar char="v"/>
            </a:pP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Нитки;</a:t>
            </a:r>
          </a:p>
          <a:p>
            <a:pPr>
              <a:buFont typeface="Wingdings" pitchFamily="2" charset="2"/>
              <a:buChar char="v"/>
            </a:pP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Ткань для «платья» 20х35см.;</a:t>
            </a:r>
          </a:p>
          <a:p>
            <a:pPr>
              <a:buFont typeface="Wingdings" pitchFamily="2" charset="2"/>
              <a:buChar char="v"/>
            </a:pP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Черная ткань 5х7см. (для ушек);</a:t>
            </a:r>
          </a:p>
          <a:p>
            <a:pPr>
              <a:buFont typeface="Wingdings" pitchFamily="2" charset="2"/>
              <a:buChar char="v"/>
            </a:pP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Гуашь и кисточка;</a:t>
            </a:r>
          </a:p>
          <a:p>
            <a:pPr>
              <a:buFont typeface="Wingdings" pitchFamily="2" charset="2"/>
              <a:buChar char="v"/>
            </a:pP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Клей («Момент» или «Мастер»);</a:t>
            </a:r>
          </a:p>
          <a:p>
            <a:pPr>
              <a:buFont typeface="Wingdings" pitchFamily="2" charset="2"/>
              <a:buChar char="Ø"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 descr="Кукольный театр своими руками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332656"/>
            <a:ext cx="8280920" cy="61206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1099592"/>
          </a:xfrm>
        </p:spPr>
        <p:txBody>
          <a:bodyPr>
            <a:normAutofit fontScale="90000"/>
          </a:bodyPr>
          <a:lstStyle/>
          <a:p>
            <a:r>
              <a:rPr lang="ru-RU" sz="2700" dirty="0" smtClean="0">
                <a:solidFill>
                  <a:schemeClr val="accent1">
                    <a:lumMod val="50000"/>
                  </a:schemeClr>
                </a:solidFill>
              </a:rPr>
              <a:t>1. Взять лопатку. При помощи гуаши и кисточки оформляем мордочку нашей будущей  кошки.</a:t>
            </a:r>
            <a:br>
              <a:rPr lang="ru-RU" sz="2700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2700" dirty="0" smtClean="0">
                <a:solidFill>
                  <a:schemeClr val="accent1">
                    <a:lumMod val="50000"/>
                  </a:schemeClr>
                </a:solidFill>
              </a:rPr>
              <a:t>И из черной ткани вырезаем ушки.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Содержимое 3" descr="Кукольный театр своими руками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1412776"/>
            <a:ext cx="7344816" cy="5184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1243608"/>
          </a:xfrm>
        </p:spPr>
        <p:txBody>
          <a:bodyPr>
            <a:normAutofit fontScale="90000"/>
          </a:bodyPr>
          <a:lstStyle/>
          <a:p>
            <a:r>
              <a:rPr lang="ru-RU" sz="2700" dirty="0" smtClean="0">
                <a:solidFill>
                  <a:schemeClr val="accent1">
                    <a:lumMod val="50000"/>
                  </a:schemeClr>
                </a:solidFill>
              </a:rPr>
              <a:t>2. Взять ткань, понравившуюся вам, сложить пополам и прострочить прямоугольник по большей стороне (под этим «платьем» будет прятаться рука кукловода)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Содержимое 3" descr="Кукольный театр своими руками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1554162"/>
            <a:ext cx="6624736" cy="50431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1027584"/>
          </a:xfrm>
        </p:spPr>
        <p:txBody>
          <a:bodyPr>
            <a:normAutofit fontScale="90000"/>
          </a:bodyPr>
          <a:lstStyle/>
          <a:p>
            <a:r>
              <a:rPr lang="ru-RU" sz="3100" dirty="0" smtClean="0">
                <a:solidFill>
                  <a:schemeClr val="accent1">
                    <a:lumMod val="50000"/>
                  </a:schemeClr>
                </a:solidFill>
              </a:rPr>
              <a:t>3. Получившееся «платье» надеваем на лопатку и с помощью иголки и нитки закрепляем его на шее куклы.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/>
          </a:p>
        </p:txBody>
      </p:sp>
      <p:pic>
        <p:nvPicPr>
          <p:cNvPr id="4" name="Рисунок 3" descr="Кукольный театр своими руками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1556792"/>
            <a:ext cx="5976664" cy="5040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4. Наша кошечка готова.</a:t>
            </a:r>
            <a:b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</a:b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4" name="Содержимое 3" descr="Кукольный театр своими руками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1554162"/>
            <a:ext cx="6120680" cy="49711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476672"/>
            <a:ext cx="8820472" cy="1171600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pic>
        <p:nvPicPr>
          <p:cNvPr id="4" name="Содержимое 3" descr="Кукольный театр своими руками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548680"/>
            <a:ext cx="7848872" cy="58326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39</TotalTime>
  <Words>151</Words>
  <Application>Microsoft Office PowerPoint</Application>
  <PresentationFormat>Экран (4:3)</PresentationFormat>
  <Paragraphs>25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6" baseType="lpstr">
      <vt:lpstr>Arial Black</vt:lpstr>
      <vt:lpstr>Franklin Gothic Book</vt:lpstr>
      <vt:lpstr>Franklin Gothic Medium</vt:lpstr>
      <vt:lpstr>Wingdings</vt:lpstr>
      <vt:lpstr>Wingdings 2</vt:lpstr>
      <vt:lpstr>Трек</vt:lpstr>
      <vt:lpstr>Кукольный театр на деревянных лопатках своими руками </vt:lpstr>
      <vt:lpstr>Мастер – класс по рукоделию: Кукольный театр своими руками </vt:lpstr>
      <vt:lpstr>Необходимые материалы и инструменты: </vt:lpstr>
      <vt:lpstr>Презентация PowerPoint</vt:lpstr>
      <vt:lpstr>1. Взять лопатку. При помощи гуаши и кисточки оформляем мордочку нашей будущей  кошки. И из черной ткани вырезаем ушки. </vt:lpstr>
      <vt:lpstr>2. Взять ткань, понравившуюся вам, сложить пополам и прострочить прямоугольник по большей стороне (под этим «платьем» будет прятаться рука кукловода) </vt:lpstr>
      <vt:lpstr>3. Получившееся «платье» надеваем на лопатку и с помощью иголки и нитки закрепляем его на шее куклы. </vt:lpstr>
      <vt:lpstr>4. Наша кошечка готова. </vt:lpstr>
      <vt:lpstr>Презентация PowerPoint</vt:lpstr>
      <vt:lpstr>Спасибо за внимание. </vt:lpstr>
    </vt:vector>
  </TitlesOfParts>
  <Company>Krokoz™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Кукольный театр на деревянных лопатках своими руками</dc:title>
  <dc:creator>Иришка</dc:creator>
  <cp:lastModifiedBy>Пользователь</cp:lastModifiedBy>
  <cp:revision>5</cp:revision>
  <dcterms:created xsi:type="dcterms:W3CDTF">2015-04-14T11:42:08Z</dcterms:created>
  <dcterms:modified xsi:type="dcterms:W3CDTF">2020-04-10T05:42:02Z</dcterms:modified>
</cp:coreProperties>
</file>