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7"/>
  </p:notesMasterIdLst>
  <p:sldIdLst>
    <p:sldId id="256" r:id="rId2"/>
    <p:sldId id="257" r:id="rId3"/>
    <p:sldId id="298" r:id="rId4"/>
    <p:sldId id="299" r:id="rId5"/>
    <p:sldId id="300" r:id="rId6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85812" autoAdjust="0"/>
  </p:normalViewPr>
  <p:slideViewPr>
    <p:cSldViewPr>
      <p:cViewPr varScale="1">
        <p:scale>
          <a:sx n="100" d="100"/>
          <a:sy n="100" d="100"/>
        </p:scale>
        <p:origin x="15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10" y="-120"/>
      </p:cViewPr>
      <p:guideLst>
        <p:guide orient="horz" pos="3087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2B381-4BE0-4EC2-B8B0-7C2546DCE8AA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3263-89AB-4846-8EF3-340E164AC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235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CCBA388-0237-48C4-BB11-CDFF1D9969B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78B74-EC41-421C-81EA-25FF6E7A8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91580" y="429925"/>
            <a:ext cx="7416824" cy="83099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>
                <a:solidFill>
                  <a:srgbClr val="FF0000"/>
                </a:solidFill>
              </a:rPr>
              <a:t>Нетрадиционное рисование </a:t>
            </a:r>
          </a:p>
          <a:p>
            <a:pPr algn="ctr"/>
            <a:r>
              <a:rPr lang="ru-RU" sz="2400">
                <a:solidFill>
                  <a:srgbClr val="FF0000"/>
                </a:solidFill>
              </a:rPr>
              <a:t>в </a:t>
            </a:r>
            <a:r>
              <a:rPr lang="ru-RU" sz="2400" dirty="0">
                <a:solidFill>
                  <a:srgbClr val="FF0000"/>
                </a:solidFill>
              </a:rPr>
              <a:t>технике «тычок жесткой кистью»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07088" y="5157192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Воспитатель: Барышникова Н.В.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9A51F6C-773B-4078-847F-E37274E9D310}"/>
              </a:ext>
            </a:extLst>
          </p:cNvPr>
          <p:cNvSpPr txBox="1"/>
          <p:nvPr/>
        </p:nvSpPr>
        <p:spPr>
          <a:xfrm>
            <a:off x="1590764" y="1826203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«Мишка косолапый»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00D4291-8174-4C6E-AFC7-31F83D23A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876" y="2489024"/>
            <a:ext cx="2232248" cy="2252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E2F4983-3769-4940-A5D7-E7BA0AC96EF8}"/>
              </a:ext>
            </a:extLst>
          </p:cNvPr>
          <p:cNvSpPr/>
          <p:nvPr/>
        </p:nvSpPr>
        <p:spPr>
          <a:xfrm>
            <a:off x="971600" y="1397675"/>
            <a:ext cx="3600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>
                <a:solidFill>
                  <a:srgbClr val="FF0000"/>
                </a:solidFill>
                <a:latin typeface="Arial" panose="020B0604020202020204" pitchFamily="34" charset="0"/>
              </a:rPr>
              <a:t>Для работы понадобится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гуашь коричневая;</a:t>
            </a:r>
          </a:p>
          <a:p>
            <a:r>
              <a:rPr lang="ru-RU" sz="2000" b="1" dirty="0">
                <a:solidFill>
                  <a:srgbClr val="7030A0"/>
                </a:solidFill>
                <a:latin typeface="Arial" panose="020B0604020202020204" pitchFamily="34" charset="0"/>
              </a:rPr>
              <a:t>жесткая кисть </a:t>
            </a:r>
            <a:r>
              <a:rPr lang="ru-RU" sz="2000" i="1" dirty="0">
                <a:solidFill>
                  <a:srgbClr val="7030A0"/>
                </a:solidFill>
                <a:latin typeface="Arial" panose="020B0604020202020204" pitchFamily="34" charset="0"/>
              </a:rPr>
              <a:t>(клеевая)</a:t>
            </a:r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;</a:t>
            </a:r>
          </a:p>
          <a:p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клеенка;</a:t>
            </a:r>
          </a:p>
          <a:p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заготовка с контуром медведя;</a:t>
            </a:r>
          </a:p>
          <a:p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заготовка глаз и носика;</a:t>
            </a:r>
          </a:p>
          <a:p>
            <a:r>
              <a:rPr lang="ru-RU" sz="2000" dirty="0">
                <a:solidFill>
                  <a:srgbClr val="7030A0"/>
                </a:solidFill>
                <a:latin typeface="Arial" panose="020B0604020202020204" pitchFamily="34" charset="0"/>
              </a:rPr>
              <a:t>клей;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E04CADB-F14F-4DA8-A4FB-A0F15730A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3789040" cy="3219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6E38AE7-8CAE-41ED-8581-36F77B32E065}"/>
              </a:ext>
            </a:extLst>
          </p:cNvPr>
          <p:cNvSpPr/>
          <p:nvPr/>
        </p:nvSpPr>
        <p:spPr>
          <a:xfrm>
            <a:off x="1331640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latin typeface="Arial" panose="020B0604020202020204" pitchFamily="34" charset="0"/>
              </a:rPr>
              <a:t>Работа выполняется в два этапа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b="1" i="1" dirty="0">
                <a:solidFill>
                  <a:srgbClr val="7030A0"/>
                </a:solidFill>
                <a:latin typeface="Arial" panose="020B0604020202020204" pitchFamily="34" charset="0"/>
              </a:rPr>
              <a:t>рисование</a:t>
            </a:r>
            <a:endParaRPr lang="ru-RU" i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72ED24F8-906A-4019-A873-AC712125D827}"/>
              </a:ext>
            </a:extLst>
          </p:cNvPr>
          <p:cNvSpPr/>
          <p:nvPr/>
        </p:nvSpPr>
        <p:spPr>
          <a:xfrm>
            <a:off x="683568" y="105273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Берется сухая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кисть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, опускается в гуашь консистенции густой сметаны и на листке с изображением медведя делаются тычки по контуру, а затем- в середине, заполняя все пространство.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Кисточку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 необходимо держать вертикально.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881546B-A3D1-4FF0-9973-5247AAB7F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84" y="2226314"/>
            <a:ext cx="2664296" cy="22673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C08B8C-FA70-40AB-A3A8-BF428A58AD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46858" y="2154371"/>
            <a:ext cx="2267373" cy="24112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14A4B34-1190-47FB-9CDD-D4A2206A98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99562"/>
            <a:ext cx="2564904" cy="22673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4FB1FA9-E73B-4FDC-B4C3-067567546B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506" y="4600417"/>
            <a:ext cx="2316747" cy="20634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44B61C-8DDA-477E-9967-EEEACE084C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907" y="4600417"/>
            <a:ext cx="2159349" cy="20634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9304AD7-9889-479F-9967-BAA2DBF51BC7}"/>
              </a:ext>
            </a:extLst>
          </p:cNvPr>
          <p:cNvSpPr txBox="1"/>
          <p:nvPr/>
        </p:nvSpPr>
        <p:spPr>
          <a:xfrm>
            <a:off x="602049" y="2341055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ECDD63E-410A-42D4-932B-D2DCA2BDAB0D}"/>
              </a:ext>
            </a:extLst>
          </p:cNvPr>
          <p:cNvSpPr txBox="1"/>
          <p:nvPr/>
        </p:nvSpPr>
        <p:spPr>
          <a:xfrm>
            <a:off x="3445632" y="2341055"/>
            <a:ext cx="260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CA63AAF-E813-4916-B5AD-4E51C1674605}"/>
              </a:ext>
            </a:extLst>
          </p:cNvPr>
          <p:cNvSpPr txBox="1"/>
          <p:nvPr/>
        </p:nvSpPr>
        <p:spPr>
          <a:xfrm>
            <a:off x="6290680" y="2317131"/>
            <a:ext cx="22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923ACD5-122E-4E45-8912-CCB8FA1EBD98}"/>
              </a:ext>
            </a:extLst>
          </p:cNvPr>
          <p:cNvSpPr txBox="1"/>
          <p:nvPr/>
        </p:nvSpPr>
        <p:spPr>
          <a:xfrm>
            <a:off x="2009795" y="460041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E37E6CC-02EA-4104-A882-49E3CF325143}"/>
              </a:ext>
            </a:extLst>
          </p:cNvPr>
          <p:cNvSpPr txBox="1"/>
          <p:nvPr/>
        </p:nvSpPr>
        <p:spPr>
          <a:xfrm>
            <a:off x="4720047" y="462717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9713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ECF6421-7BB3-4D92-9327-5B8ED18DCB65}"/>
              </a:ext>
            </a:extLst>
          </p:cNvPr>
          <p:cNvSpPr/>
          <p:nvPr/>
        </p:nvSpPr>
        <p:spPr>
          <a:xfrm>
            <a:off x="1043608" y="4046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latin typeface="Arial" panose="020B0604020202020204" pitchFamily="34" charset="0"/>
              </a:rPr>
              <a:t>Дать подсохнуть краске и приступить  </a:t>
            </a:r>
          </a:p>
          <a:p>
            <a:r>
              <a:rPr lang="ru-RU" u="sng" dirty="0">
                <a:solidFill>
                  <a:srgbClr val="7030A0"/>
                </a:solidFill>
                <a:latin typeface="Arial" panose="020B0604020202020204" pitchFamily="34" charset="0"/>
              </a:rPr>
              <a:t>к </a:t>
            </a:r>
            <a:r>
              <a:rPr lang="ru-RU" u="sng" dirty="0" err="1">
                <a:solidFill>
                  <a:srgbClr val="7030A0"/>
                </a:solidFill>
                <a:latin typeface="Arial" panose="020B0604020202020204" pitchFamily="34" charset="0"/>
              </a:rPr>
              <a:t>следущему</a:t>
            </a:r>
            <a:r>
              <a:rPr lang="ru-RU" u="sng" dirty="0">
                <a:solidFill>
                  <a:srgbClr val="7030A0"/>
                </a:solidFill>
                <a:latin typeface="Arial" panose="020B0604020202020204" pitchFamily="34" charset="0"/>
              </a:rPr>
              <a:t> этапу: аппликации.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77531CE-390B-4E7B-A411-5BC26B71DC16}"/>
              </a:ext>
            </a:extLst>
          </p:cNvPr>
          <p:cNvSpPr/>
          <p:nvPr/>
        </p:nvSpPr>
        <p:spPr>
          <a:xfrm>
            <a:off x="359532" y="1050995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Не у всех маленьких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детей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 получается работать твердым клеем, поэтому можно помочь намазать клеем глазки и носик </a:t>
            </a:r>
            <a:r>
              <a:rPr lang="ru-RU" i="1" dirty="0">
                <a:solidFill>
                  <a:srgbClr val="002060"/>
                </a:solidFill>
                <a:latin typeface="Arial" panose="020B0604020202020204" pitchFamily="34" charset="0"/>
              </a:rPr>
              <a:t>(приклеивают они сами)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 или взять клей ПВА или обойный клей, тогда для работы потребуется еще одна клеевая чистая 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</a:rPr>
              <a:t>кисть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 и салфетка для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</a:rPr>
              <a:t>промакивания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 клея.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3430C32-1749-4187-969F-091E68810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63961" y="2584711"/>
            <a:ext cx="3547468" cy="336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718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A472E21C-ED6D-4426-ACFC-B25C477C6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8031"/>
            <a:ext cx="2952328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007617EA-98C9-41A5-9679-A7087422A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592" y="288031"/>
            <a:ext cx="2902757" cy="252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1375292-801A-4A8F-9950-9407DD0259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29507" y="3058871"/>
            <a:ext cx="3284984" cy="3017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C0399CC-F8E2-45A1-9849-5951CC8C86CA}"/>
              </a:ext>
            </a:extLst>
          </p:cNvPr>
          <p:cNvSpPr/>
          <p:nvPr/>
        </p:nvSpPr>
        <p:spPr>
          <a:xfrm>
            <a:off x="3283826" y="6209929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5017622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906</TotalTime>
  <Words>60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Tata</dc:creator>
  <cp:lastModifiedBy>Пользователь</cp:lastModifiedBy>
  <cp:revision>287</cp:revision>
  <cp:lastPrinted>2017-03-14T17:32:22Z</cp:lastPrinted>
  <dcterms:created xsi:type="dcterms:W3CDTF">2016-01-08T19:09:19Z</dcterms:created>
  <dcterms:modified xsi:type="dcterms:W3CDTF">2020-04-07T06:20:49Z</dcterms:modified>
</cp:coreProperties>
</file>